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4" r:id="rId3"/>
    <p:sldId id="258" r:id="rId4"/>
    <p:sldId id="262" r:id="rId5"/>
    <p:sldId id="259" r:id="rId6"/>
    <p:sldId id="263" r:id="rId7"/>
    <p:sldId id="261" r:id="rId8"/>
    <p:sldId id="260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>
        <p:scale>
          <a:sx n="123" d="100"/>
          <a:sy n="123" d="100"/>
        </p:scale>
        <p:origin x="-11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75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023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32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3790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798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63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508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95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68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52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9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97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3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81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64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1395663"/>
            <a:ext cx="8066756" cy="24905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4010526"/>
            <a:ext cx="7425072" cy="124727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ds03.infourok.ru/uploads/ex/06b8/000179cf-94abd0ea/img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7"/>
          <a:stretch/>
        </p:blipFill>
        <p:spPr bwMode="auto">
          <a:xfrm>
            <a:off x="-1" y="0"/>
            <a:ext cx="1005840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4634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ypresentation.ru/documents/236cba1d01e8a4cd0c1ce991b3210e04/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990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957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myshared.ru/5/426217/slide_10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456" b="6901"/>
          <a:stretch/>
        </p:blipFill>
        <p:spPr bwMode="auto">
          <a:xfrm>
            <a:off x="-1" y="0"/>
            <a:ext cx="1006299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613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ages.myshared.ru/7/817551/slide_9.jpg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9"/>
          <a:stretch/>
        </p:blipFill>
        <p:spPr bwMode="auto">
          <a:xfrm>
            <a:off x="0" y="0"/>
            <a:ext cx="9721516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7505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4.infourok.ru/uploads/ex/012d/0000012c-cc6751e0/img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6589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0671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ds04.infourok.ru/uploads/ex/0eb6/00068add-fe351eae/img106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9048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8720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fs00.infourok.ru/images/doc/299/298222/img3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4985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036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ds04.infourok.ru/uploads/ex/04ef/0016e84e-5871bb46/img18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1882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2922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ages.myshared.ru/28/1306302/slide_11.jpg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6"/>
          <a:stretch/>
        </p:blipFill>
        <p:spPr bwMode="auto">
          <a:xfrm>
            <a:off x="0" y="0"/>
            <a:ext cx="1061987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8251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4.infourok.ru/uploads/ex/10aa/00050631-5e23aca6/1/img6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204376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29</TotalTime>
  <Words>0</Words>
  <Application>Microsoft Office PowerPoint</Application>
  <PresentationFormat>Произвольный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Den</cp:lastModifiedBy>
  <cp:revision>9</cp:revision>
  <dcterms:created xsi:type="dcterms:W3CDTF">2018-09-12T20:00:49Z</dcterms:created>
  <dcterms:modified xsi:type="dcterms:W3CDTF">2020-05-01T12:46:12Z</dcterms:modified>
</cp:coreProperties>
</file>