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allpapers1920.ru/img/picture/Nov/20/64223a1a776907aaf694099a8307895d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Изменения в природе </a:t>
            </a:r>
            <a:b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весной</a:t>
            </a:r>
            <a:endParaRPr lang="ru-RU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laycast.ru/uploads/2014/03/19/791056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71604" y="6374629"/>
            <a:ext cx="5972404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Реки переполняются водой и выходят из берегов- наступает половодье.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ycast.ru/uploads/2014/02/28/763933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1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6136266"/>
            <a:ext cx="8715436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Тают сосульки и звенящая, веселая капель оповещает нас о приходе весны. В народе говорят: «Плачет зима, уходить от нас не хочет!»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anon-fan.com/sites/default/files/IMG_00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2100" y="142852"/>
            <a:ext cx="5297156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Новую весну встречают набухшие на деревьях и кустах почки.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on-desktop.com/wps/Nature___Seasons___Spring__Early_grass_from_under_the_snow_in_spring_069165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72132" y="214290"/>
            <a:ext cx="3397244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Весне  радуется все живое на земле.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Начинает пробиваться молодая  трава.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tdata.ru/u21/photo201E/20514302562-0/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297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5993390"/>
            <a:ext cx="8572560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 не вспомнить о  пушистых и нежных  подснежниках? Само сочетание цветов и снега  придает сказочное, радостное  и весеннее настроение.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0-tub-ru.yandex.net/i?id=1952c47d92dae1c2a7a4d2ea35e720d5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55934" y="214290"/>
            <a:ext cx="7087966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Настало время возвращения перелетных птиц.  Раньше всех птиц прилетают грачи.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animalsfoto.com/photo/75/75d9e03e47bc2356055930265965bf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4079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142853"/>
            <a:ext cx="8572560" cy="12939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 всех птиц весной серьезная задача: им нужно успеть построить свои гнезда, отложить яйца и заняться выводом потомства. Птенцам нужен корм, и  чтобы добыть его, птицы уничтожают огромное количество вредных  для человека насекомых. </a:t>
            </a: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Будьте осторожны! Не берите в руки птенцов, т.к. птицы боятся запаха человека и не возвращаются в гнездо, а птенцы погибают.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otowall.com/wallpapers/%5bgotowall.com%5d20120131_230723_4673.jpg"/>
          <p:cNvPicPr>
            <a:picLocks noChangeAspect="1" noChangeArrowheads="1"/>
          </p:cNvPicPr>
          <p:nvPr/>
        </p:nvPicPr>
        <p:blipFill>
          <a:blip r:embed="rId2"/>
          <a:srcRect l="2288" r="2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1670" y="6303191"/>
            <a:ext cx="5143536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Ранней весной рождаются лисята и многие другие зверята…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pics.ru/images/1240371_medved-zimoi-kartin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9015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14612" y="6286520"/>
            <a:ext cx="3983655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После зимней спячки просыпаются медведи…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gismeteo.ru/static/news/img/src/17887/bd7499db.jpg"/>
          <p:cNvPicPr>
            <a:picLocks noChangeAspect="1" noChangeArrowheads="1"/>
          </p:cNvPicPr>
          <p:nvPr/>
        </p:nvPicPr>
        <p:blipFill>
          <a:blip r:embed="rId2"/>
          <a:srcRect r="8831"/>
          <a:stretch>
            <a:fillRect/>
          </a:stretch>
        </p:blipFill>
        <p:spPr bwMode="auto">
          <a:xfrm>
            <a:off x="0" y="0"/>
            <a:ext cx="915423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282" y="6072206"/>
            <a:ext cx="8643998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 многих животных начинается линька- это  означает, что звери меняют зимнюю, густую шубку на более редкую - летнюю.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content.foto.my.mail.ru/mail/valentina.2010/_blogs/i-97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628" y="214290"/>
            <a:ext cx="3929090" cy="10556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Снег теперь уже не тот,- потемнел он в поле.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озерах треснул лед, будто раскололи.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Облака бегут быстрей, небо стало выше.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Зачирикал воробей веселей на крыше.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m0-tub-ru.yandex.net/i?id=9529d7cfcd7b91dd50ce0c8c4fd1292b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71446"/>
            <a:ext cx="3428992" cy="3428992"/>
          </a:xfrm>
          <a:prstGeom prst="rect">
            <a:avLst/>
          </a:prstGeom>
          <a:noFill/>
        </p:spPr>
      </p:pic>
      <p:pic>
        <p:nvPicPr>
          <p:cNvPr id="34820" name="Picture 4" descr="https://im0-tub-ru.yandex.net/i?id=b38f934fc38cf9fca7371e03e67c7877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3571876"/>
            <a:ext cx="3429024" cy="32229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3071810"/>
            <a:ext cx="1063209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ветреница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9270" y="3643314"/>
            <a:ext cx="826714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фиалка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 descr="http://img0.liveinternet.ru/images/attach/c/0/121/370/121370166_4800487_hohlatka.jpg"/>
          <p:cNvPicPr>
            <a:picLocks noChangeAspect="1" noChangeArrowheads="1"/>
          </p:cNvPicPr>
          <p:nvPr/>
        </p:nvPicPr>
        <p:blipFill>
          <a:blip r:embed="rId4"/>
          <a:srcRect b="17241"/>
          <a:stretch>
            <a:fillRect/>
          </a:stretch>
        </p:blipFill>
        <p:spPr bwMode="auto">
          <a:xfrm>
            <a:off x="3571868" y="71438"/>
            <a:ext cx="5516615" cy="3429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57884" y="3071810"/>
            <a:ext cx="934547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хохлатка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6" name="Picture 10" descr="Скачать Медуница пятнистая картинки 800x600 p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3571876"/>
            <a:ext cx="5500726" cy="32147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00166" y="6429396"/>
            <a:ext cx="6137642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апреле, в лесу  появляется много цветов-  хохлатки, фиалки, анемоны..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2172" y="3659985"/>
            <a:ext cx="995844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медуница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http://mobile-musik.ru/uploads/images/vladimir_nechaev_rastsvela_siren_cheremuha_v_sad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1414"/>
            <a:ext cx="4500594" cy="6643734"/>
          </a:xfrm>
          <a:prstGeom prst="rect">
            <a:avLst/>
          </a:prstGeom>
          <a:noFill/>
        </p:spPr>
      </p:pic>
      <p:pic>
        <p:nvPicPr>
          <p:cNvPr id="33796" name="Picture 4" descr="http://gorod.tomsk.ru/i/u/10255/DenCeremuh_17.JPG"/>
          <p:cNvPicPr>
            <a:picLocks noChangeAspect="1" noChangeArrowheads="1"/>
          </p:cNvPicPr>
          <p:nvPr/>
        </p:nvPicPr>
        <p:blipFill>
          <a:blip r:embed="rId3"/>
          <a:srcRect l="13541" t="2822" b="11110"/>
          <a:stretch>
            <a:fillRect/>
          </a:stretch>
        </p:blipFill>
        <p:spPr bwMode="auto">
          <a:xfrm rot="5400000">
            <a:off x="-1049242" y="1192062"/>
            <a:ext cx="6670451" cy="442915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24610" y="6374629"/>
            <a:ext cx="3744551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мае  начинает  цвети  черемуха, сирень…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214290"/>
            <a:ext cx="961203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черемуха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8976" y="230961"/>
            <a:ext cx="776230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сирень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rosphoto.com/images/u/ugallery/1506/moscow2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4"/>
            <a:ext cx="9144032" cy="6858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900016" y="88085"/>
            <a:ext cx="3457934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…яблони и другие фруктовые деревья.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s://im0-tub-ru.yandex.net/i?id=26f1e65d9b51eb3ee527569321d8cb60-l&amp;n=13"/>
          <p:cNvPicPr>
            <a:picLocks noChangeAspect="1" noChangeArrowheads="1"/>
          </p:cNvPicPr>
          <p:nvPr/>
        </p:nvPicPr>
        <p:blipFill>
          <a:blip r:embed="rId2"/>
          <a:srcRect l="3000" r="4000" b="7856"/>
          <a:stretch>
            <a:fillRect/>
          </a:stretch>
        </p:blipFill>
        <p:spPr bwMode="auto">
          <a:xfrm>
            <a:off x="-1" y="0"/>
            <a:ext cx="9167255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63375" y="6374629"/>
            <a:ext cx="7909153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 наступлением тепла домашних животных- овец, коров, коз, баранов выгоняют на пастбища.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 descr="http://4.bp.blogspot.com/-x6crTWRc0LI/VhNnKD-Z0VI/AAAAAAAAB1w/b7w0kdCjtkg/s1600/%25D1%2584%25D0%25BE%25D1%2582%25D0%25BE.JPG"/>
          <p:cNvPicPr>
            <a:picLocks noChangeAspect="1" noChangeArrowheads="1"/>
          </p:cNvPicPr>
          <p:nvPr/>
        </p:nvPicPr>
        <p:blipFill>
          <a:blip r:embed="rId2"/>
          <a:srcRect l="2197" r="4687"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4283" y="6064828"/>
            <a:ext cx="8715436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Весной, домашние животные, как и дикие животные, тоже линяют и из их шерсти люди изготавливают теплые свитера, варежки, носки, шапочки,…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http://13piastra.ru/photos/zimnie-vyazanye-veschi-dlya-detok-svoimi-rukami-54163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://13piastra.ru/photos/zimnie-vyazanye-veschi-dlya-detok-svoimi-rukami-54163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nibulon.com/uploads/gallery/news/177/418.jpg"/>
          <p:cNvPicPr>
            <a:picLocks noChangeAspect="1" noChangeArrowheads="1"/>
          </p:cNvPicPr>
          <p:nvPr/>
        </p:nvPicPr>
        <p:blipFill>
          <a:blip r:embed="rId2"/>
          <a:srcRect r="4000"/>
          <a:stretch>
            <a:fillRect/>
          </a:stretch>
        </p:blipFill>
        <p:spPr bwMode="auto">
          <a:xfrm>
            <a:off x="-32" y="0"/>
            <a:ext cx="9144032" cy="6858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214290"/>
            <a:ext cx="8429684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 только с полей сходит снег,  людям нужно успеть за короткое время посеять  семена хлебных и овощных  растений.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http://nasotke.ru/wp-content/uploads/2014/04/obrabotka-yablon-vesnoy-opryskivanie-vrediteli-2.jpg"/>
          <p:cNvPicPr>
            <a:picLocks noChangeAspect="1" noChangeArrowheads="1"/>
          </p:cNvPicPr>
          <p:nvPr/>
        </p:nvPicPr>
        <p:blipFill>
          <a:blip r:embed="rId2"/>
          <a:srcRect l="7054"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214290"/>
            <a:ext cx="8501122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садах  опрыскивают и подрезают деревья и кустарники от насекомых- вредителей, высаживают новые  растения.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http://kristallosofija.ru/wp-content/uploads/vesna-yablonya-tsvet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6160315"/>
            <a:ext cx="8572560" cy="3405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Весна- счастливое время года и признаков у нее много, нужно только внимательнее приглядеться.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osteohondrosy.net/wp-content/uploads/2016/03/10525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2844" y="6064828"/>
            <a:ext cx="5000660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Какой бы ни была зима, но весна  все равно придет.  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каким же признакам можно определить приход весны?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img-1.photosight.ru/341/3158594_large.jpeg"/>
          <p:cNvPicPr>
            <a:picLocks noChangeAspect="1" noChangeArrowheads="1"/>
          </p:cNvPicPr>
          <p:nvPr/>
        </p:nvPicPr>
        <p:blipFill>
          <a:blip r:embed="rId2"/>
          <a:srcRect l="3000" t="4000" r="1750" b="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5826465"/>
            <a:ext cx="8715435" cy="8172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Природу никак нельзя обмануть, даже если лежат глубокие снега и люди носят зимнюю одежду, и мы чувствуем, что весна приближается.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День увеличивается становится длиннее, а ночи становятся короче.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mycharm.ru/data/cache/2016feb/18/24/192798_18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3998" cy="6857999"/>
          </a:xfrm>
          <a:prstGeom prst="rect">
            <a:avLst/>
          </a:prstGeom>
          <a:noFill/>
        </p:spPr>
      </p:pic>
      <p:pic>
        <p:nvPicPr>
          <p:cNvPr id="15372" name="Picture 12" descr="http://www.playcast.ru/uploads/2015/04/11/1312577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1" y="5905046"/>
            <a:ext cx="8643998" cy="8172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Солнечные лучи  начинают прогревать землю и от этого становится теплее. Небо становится насыщенно синего цвета, хотя нет- нет, да и затянет его тяжелыми тучами из которых вдруг посыплют снег перемешанный с дождем.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4" name="Picture 14" descr="https://filed3-19.my.mail.ru/pic?url=http%3A%2F%2Fimg-fotki.yandex.ru%2Fget%2F9088%2F23869276.11c%2F0_a6a11_e51796d5_orig.gif&amp;mw=&amp;mh=&amp;sig=bedd563c6a354af017af6f466d138db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5" y="214290"/>
            <a:ext cx="9129555" cy="4970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tihi.ru/pics/2013/03/28/7025.jpg"/>
          <p:cNvPicPr>
            <a:picLocks noChangeAspect="1" noChangeArrowheads="1"/>
          </p:cNvPicPr>
          <p:nvPr/>
        </p:nvPicPr>
        <p:blipFill>
          <a:blip r:embed="rId2"/>
          <a:srcRect l="1564" t="2325" r="2253" b="465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3158" y="142852"/>
            <a:ext cx="2887998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Появляются первые проталины.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g0.liveinternet.ru/images/attach/c/2/72/798/72798053_1301455259_0_47d30_bf7154de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18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159523"/>
            <a:ext cx="3153108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Весело журча, бегут по земле ручьи.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aviasovet.ru/blog/wp-content/uploads/2011/12/%D1%84%D0%BE%D1%82%D0%BE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61828" y="142852"/>
            <a:ext cx="5110502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 весеннего тепла на реках и озерах появляются трещины.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allperz.com/wp-content/uploads/2016/03/23/06345567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72330" y="214290"/>
            <a:ext cx="1876301" cy="3405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Начинается ледоход.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474</Words>
  <Application>Microsoft Office PowerPoint</Application>
  <PresentationFormat>Экран (4:3)</PresentationFormat>
  <Paragraphs>40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Изменения в природе  весной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Изменения в природе  весной</dc:title>
  <dc:creator>Admin</dc:creator>
  <cp:lastModifiedBy>Den</cp:lastModifiedBy>
  <cp:revision>55</cp:revision>
  <dcterms:created xsi:type="dcterms:W3CDTF">2017-03-18T06:47:46Z</dcterms:created>
  <dcterms:modified xsi:type="dcterms:W3CDTF">2020-05-01T12:45:01Z</dcterms:modified>
</cp:coreProperties>
</file>