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8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7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71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8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1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2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2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3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8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92000" cy="2756078"/>
          </a:xfrm>
        </p:spPr>
        <p:txBody>
          <a:bodyPr/>
          <a:lstStyle/>
          <a:p>
            <a:pPr algn="ctr"/>
            <a:r>
              <a:rPr lang="ru-RU" dirty="0" smtClean="0"/>
              <a:t>Задания с предметными картинками для детей дошкольного возраста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31" y="3953814"/>
            <a:ext cx="2313669" cy="2904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64" y="0"/>
            <a:ext cx="3407671" cy="2130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16" y="4456090"/>
            <a:ext cx="2387795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35" y="243558"/>
            <a:ext cx="1199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Маши есть 3 чашки и 4 блюдца, помогите ей составить разные чайные пары.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78" y="1211500"/>
            <a:ext cx="3224011" cy="235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75" y="4092263"/>
            <a:ext cx="3251915" cy="243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9" y="4368466"/>
            <a:ext cx="3427060" cy="1886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42" y="1466314"/>
            <a:ext cx="225742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00" y="1285775"/>
            <a:ext cx="2392104" cy="258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4" y="4495442"/>
            <a:ext cx="3543837" cy="236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9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Попросите </a:t>
            </a:r>
            <a:r>
              <a:rPr lang="ru-RU" b="1" dirty="0" smtClean="0"/>
              <a:t>ребенка обвести в синий кружок овощи, а в желтый фрукты: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5" y="3760977"/>
            <a:ext cx="2418384" cy="30356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19" y="776676"/>
            <a:ext cx="2143889" cy="2225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46" y="3793102"/>
            <a:ext cx="2298507" cy="19056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71" y="1782295"/>
            <a:ext cx="2145047" cy="23389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43" y="3802311"/>
            <a:ext cx="2303804" cy="26873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26" y="502180"/>
            <a:ext cx="3741896" cy="2507070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2029509" y="1377407"/>
            <a:ext cx="4327301" cy="5405625"/>
          </a:xfrm>
          <a:custGeom>
            <a:avLst/>
            <a:gdLst>
              <a:gd name="connsiteX0" fmla="*/ 128789 w 257577"/>
              <a:gd name="connsiteY0" fmla="*/ 790 h 258367"/>
              <a:gd name="connsiteX1" fmla="*/ 64394 w 257577"/>
              <a:gd name="connsiteY1" fmla="*/ 13669 h 258367"/>
              <a:gd name="connsiteX2" fmla="*/ 0 w 257577"/>
              <a:gd name="connsiteY2" fmla="*/ 129579 h 258367"/>
              <a:gd name="connsiteX3" fmla="*/ 12879 w 257577"/>
              <a:gd name="connsiteY3" fmla="*/ 232610 h 258367"/>
              <a:gd name="connsiteX4" fmla="*/ 90152 w 257577"/>
              <a:gd name="connsiteY4" fmla="*/ 258367 h 258367"/>
              <a:gd name="connsiteX5" fmla="*/ 244698 w 257577"/>
              <a:gd name="connsiteY5" fmla="*/ 206852 h 258367"/>
              <a:gd name="connsiteX6" fmla="*/ 257577 w 257577"/>
              <a:gd name="connsiteY6" fmla="*/ 168215 h 258367"/>
              <a:gd name="connsiteX7" fmla="*/ 231820 w 257577"/>
              <a:gd name="connsiteY7" fmla="*/ 52305 h 258367"/>
              <a:gd name="connsiteX8" fmla="*/ 193183 w 257577"/>
              <a:gd name="connsiteY8" fmla="*/ 26548 h 258367"/>
              <a:gd name="connsiteX9" fmla="*/ 128789 w 257577"/>
              <a:gd name="connsiteY9" fmla="*/ 790 h 25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577" h="258367">
                <a:moveTo>
                  <a:pt x="128789" y="790"/>
                </a:moveTo>
                <a:cubicBezTo>
                  <a:pt x="107324" y="-1357"/>
                  <a:pt x="81673" y="230"/>
                  <a:pt x="64394" y="13669"/>
                </a:cubicBezTo>
                <a:cubicBezTo>
                  <a:pt x="24539" y="44668"/>
                  <a:pt x="14253" y="86820"/>
                  <a:pt x="0" y="129579"/>
                </a:cubicBezTo>
                <a:cubicBezTo>
                  <a:pt x="4293" y="163923"/>
                  <a:pt x="-6969" y="204256"/>
                  <a:pt x="12879" y="232610"/>
                </a:cubicBezTo>
                <a:cubicBezTo>
                  <a:pt x="28449" y="254853"/>
                  <a:pt x="90152" y="258367"/>
                  <a:pt x="90152" y="258367"/>
                </a:cubicBezTo>
                <a:cubicBezTo>
                  <a:pt x="197894" y="247593"/>
                  <a:pt x="208085" y="280078"/>
                  <a:pt x="244698" y="206852"/>
                </a:cubicBezTo>
                <a:cubicBezTo>
                  <a:pt x="250769" y="194710"/>
                  <a:pt x="253284" y="181094"/>
                  <a:pt x="257577" y="168215"/>
                </a:cubicBezTo>
                <a:cubicBezTo>
                  <a:pt x="257446" y="167430"/>
                  <a:pt x="245167" y="68989"/>
                  <a:pt x="231820" y="52305"/>
                </a:cubicBezTo>
                <a:cubicBezTo>
                  <a:pt x="222151" y="40218"/>
                  <a:pt x="207410" y="32645"/>
                  <a:pt x="193183" y="26548"/>
                </a:cubicBezTo>
                <a:cubicBezTo>
                  <a:pt x="155843" y="10545"/>
                  <a:pt x="150254" y="2937"/>
                  <a:pt x="128789" y="790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220496" y="369332"/>
            <a:ext cx="5679583" cy="3095086"/>
          </a:xfrm>
          <a:custGeom>
            <a:avLst/>
            <a:gdLst>
              <a:gd name="connsiteX0" fmla="*/ 128789 w 257577"/>
              <a:gd name="connsiteY0" fmla="*/ 790 h 258367"/>
              <a:gd name="connsiteX1" fmla="*/ 64394 w 257577"/>
              <a:gd name="connsiteY1" fmla="*/ 13669 h 258367"/>
              <a:gd name="connsiteX2" fmla="*/ 0 w 257577"/>
              <a:gd name="connsiteY2" fmla="*/ 129579 h 258367"/>
              <a:gd name="connsiteX3" fmla="*/ 12879 w 257577"/>
              <a:gd name="connsiteY3" fmla="*/ 232610 h 258367"/>
              <a:gd name="connsiteX4" fmla="*/ 90152 w 257577"/>
              <a:gd name="connsiteY4" fmla="*/ 258367 h 258367"/>
              <a:gd name="connsiteX5" fmla="*/ 244698 w 257577"/>
              <a:gd name="connsiteY5" fmla="*/ 206852 h 258367"/>
              <a:gd name="connsiteX6" fmla="*/ 257577 w 257577"/>
              <a:gd name="connsiteY6" fmla="*/ 168215 h 258367"/>
              <a:gd name="connsiteX7" fmla="*/ 231820 w 257577"/>
              <a:gd name="connsiteY7" fmla="*/ 52305 h 258367"/>
              <a:gd name="connsiteX8" fmla="*/ 193183 w 257577"/>
              <a:gd name="connsiteY8" fmla="*/ 26548 h 258367"/>
              <a:gd name="connsiteX9" fmla="*/ 128789 w 257577"/>
              <a:gd name="connsiteY9" fmla="*/ 790 h 25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577" h="258367">
                <a:moveTo>
                  <a:pt x="128789" y="790"/>
                </a:moveTo>
                <a:cubicBezTo>
                  <a:pt x="107324" y="-1357"/>
                  <a:pt x="81673" y="230"/>
                  <a:pt x="64394" y="13669"/>
                </a:cubicBezTo>
                <a:cubicBezTo>
                  <a:pt x="24539" y="44668"/>
                  <a:pt x="14253" y="86820"/>
                  <a:pt x="0" y="129579"/>
                </a:cubicBezTo>
                <a:cubicBezTo>
                  <a:pt x="4293" y="163923"/>
                  <a:pt x="-6969" y="204256"/>
                  <a:pt x="12879" y="232610"/>
                </a:cubicBezTo>
                <a:cubicBezTo>
                  <a:pt x="28449" y="254853"/>
                  <a:pt x="90152" y="258367"/>
                  <a:pt x="90152" y="258367"/>
                </a:cubicBezTo>
                <a:cubicBezTo>
                  <a:pt x="197894" y="247593"/>
                  <a:pt x="208085" y="280078"/>
                  <a:pt x="244698" y="206852"/>
                </a:cubicBezTo>
                <a:cubicBezTo>
                  <a:pt x="250769" y="194710"/>
                  <a:pt x="253284" y="181094"/>
                  <a:pt x="257577" y="168215"/>
                </a:cubicBezTo>
                <a:cubicBezTo>
                  <a:pt x="257446" y="167430"/>
                  <a:pt x="245167" y="68989"/>
                  <a:pt x="231820" y="52305"/>
                </a:cubicBezTo>
                <a:cubicBezTo>
                  <a:pt x="222151" y="40218"/>
                  <a:pt x="207410" y="32645"/>
                  <a:pt x="193183" y="26548"/>
                </a:cubicBezTo>
                <a:cubicBezTo>
                  <a:pt x="155843" y="10545"/>
                  <a:pt x="150254" y="2937"/>
                  <a:pt x="128789" y="79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Попросите </a:t>
            </a:r>
            <a:r>
              <a:rPr lang="ru-RU" b="1" dirty="0" smtClean="0"/>
              <a:t>ребенка обвести в красный кружок всю одежду, а в желтый обувь. Затем попросите обвести в синий кружек те предметы, которые нужно носить зимой.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38" y="1679224"/>
            <a:ext cx="2223372" cy="1963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31" y="1282756"/>
            <a:ext cx="2698124" cy="2698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87" y="1326524"/>
            <a:ext cx="2629877" cy="2463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28" y="4707179"/>
            <a:ext cx="1931880" cy="1931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36" y="4470035"/>
            <a:ext cx="3730580" cy="2164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50" y="4252793"/>
            <a:ext cx="2153630" cy="2598998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494479">
            <a:off x="1013672" y="894473"/>
            <a:ext cx="9826580" cy="3224390"/>
          </a:xfrm>
          <a:custGeom>
            <a:avLst/>
            <a:gdLst>
              <a:gd name="connsiteX0" fmla="*/ 324242 w 401600"/>
              <a:gd name="connsiteY0" fmla="*/ 0 h 180304"/>
              <a:gd name="connsiteX1" fmla="*/ 259847 w 401600"/>
              <a:gd name="connsiteY1" fmla="*/ 12879 h 180304"/>
              <a:gd name="connsiteX2" fmla="*/ 15149 w 401600"/>
              <a:gd name="connsiteY2" fmla="*/ 51516 h 180304"/>
              <a:gd name="connsiteX3" fmla="*/ 15149 w 401600"/>
              <a:gd name="connsiteY3" fmla="*/ 154547 h 180304"/>
              <a:gd name="connsiteX4" fmla="*/ 53786 w 401600"/>
              <a:gd name="connsiteY4" fmla="*/ 180304 h 180304"/>
              <a:gd name="connsiteX5" fmla="*/ 298484 w 401600"/>
              <a:gd name="connsiteY5" fmla="*/ 154547 h 180304"/>
              <a:gd name="connsiteX6" fmla="*/ 375757 w 401600"/>
              <a:gd name="connsiteY6" fmla="*/ 141668 h 180304"/>
              <a:gd name="connsiteX7" fmla="*/ 388636 w 401600"/>
              <a:gd name="connsiteY7" fmla="*/ 51516 h 180304"/>
              <a:gd name="connsiteX8" fmla="*/ 362878 w 401600"/>
              <a:gd name="connsiteY8" fmla="*/ 12879 h 180304"/>
              <a:gd name="connsiteX9" fmla="*/ 324242 w 401600"/>
              <a:gd name="connsiteY9" fmla="*/ 0 h 18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600" h="180304">
                <a:moveTo>
                  <a:pt x="324242" y="0"/>
                </a:moveTo>
                <a:cubicBezTo>
                  <a:pt x="307070" y="0"/>
                  <a:pt x="281638" y="10804"/>
                  <a:pt x="259847" y="12879"/>
                </a:cubicBezTo>
                <a:cubicBezTo>
                  <a:pt x="25647" y="35184"/>
                  <a:pt x="113903" y="-14320"/>
                  <a:pt x="15149" y="51516"/>
                </a:cubicBezTo>
                <a:cubicBezTo>
                  <a:pt x="1942" y="91135"/>
                  <a:pt x="-11026" y="108741"/>
                  <a:pt x="15149" y="154547"/>
                </a:cubicBezTo>
                <a:cubicBezTo>
                  <a:pt x="22829" y="167986"/>
                  <a:pt x="40907" y="171718"/>
                  <a:pt x="53786" y="180304"/>
                </a:cubicBezTo>
                <a:lnTo>
                  <a:pt x="298484" y="154547"/>
                </a:lnTo>
                <a:cubicBezTo>
                  <a:pt x="324368" y="151096"/>
                  <a:pt x="349999" y="145961"/>
                  <a:pt x="375757" y="141668"/>
                </a:cubicBezTo>
                <a:cubicBezTo>
                  <a:pt x="400886" y="91409"/>
                  <a:pt x="412324" y="98891"/>
                  <a:pt x="388636" y="51516"/>
                </a:cubicBezTo>
                <a:cubicBezTo>
                  <a:pt x="381714" y="37672"/>
                  <a:pt x="374965" y="22549"/>
                  <a:pt x="362878" y="12879"/>
                </a:cubicBezTo>
                <a:cubicBezTo>
                  <a:pt x="352278" y="4398"/>
                  <a:pt x="341414" y="0"/>
                  <a:pt x="324242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377934">
            <a:off x="625924" y="3626549"/>
            <a:ext cx="10877981" cy="3181933"/>
          </a:xfrm>
          <a:custGeom>
            <a:avLst/>
            <a:gdLst>
              <a:gd name="connsiteX0" fmla="*/ 181407 w 263128"/>
              <a:gd name="connsiteY0" fmla="*/ 12976 h 129524"/>
              <a:gd name="connsiteX1" fmla="*/ 52619 w 263128"/>
              <a:gd name="connsiteY1" fmla="*/ 38734 h 129524"/>
              <a:gd name="connsiteX2" fmla="*/ 13982 w 263128"/>
              <a:gd name="connsiteY2" fmla="*/ 64491 h 129524"/>
              <a:gd name="connsiteX3" fmla="*/ 1103 w 263128"/>
              <a:gd name="connsiteY3" fmla="*/ 103128 h 129524"/>
              <a:gd name="connsiteX4" fmla="*/ 39740 w 263128"/>
              <a:gd name="connsiteY4" fmla="*/ 128886 h 129524"/>
              <a:gd name="connsiteX5" fmla="*/ 220044 w 263128"/>
              <a:gd name="connsiteY5" fmla="*/ 116007 h 129524"/>
              <a:gd name="connsiteX6" fmla="*/ 258681 w 263128"/>
              <a:gd name="connsiteY6" fmla="*/ 77370 h 129524"/>
              <a:gd name="connsiteX7" fmla="*/ 207165 w 263128"/>
              <a:gd name="connsiteY7" fmla="*/ 97 h 129524"/>
              <a:gd name="connsiteX8" fmla="*/ 181407 w 263128"/>
              <a:gd name="connsiteY8" fmla="*/ 12976 h 12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28" h="129524">
                <a:moveTo>
                  <a:pt x="181407" y="12976"/>
                </a:moveTo>
                <a:cubicBezTo>
                  <a:pt x="155649" y="19415"/>
                  <a:pt x="88586" y="20751"/>
                  <a:pt x="52619" y="38734"/>
                </a:cubicBezTo>
                <a:cubicBezTo>
                  <a:pt x="38775" y="45656"/>
                  <a:pt x="26861" y="55905"/>
                  <a:pt x="13982" y="64491"/>
                </a:cubicBezTo>
                <a:cubicBezTo>
                  <a:pt x="9689" y="77370"/>
                  <a:pt x="-3939" y="90523"/>
                  <a:pt x="1103" y="103128"/>
                </a:cubicBezTo>
                <a:cubicBezTo>
                  <a:pt x="6852" y="117500"/>
                  <a:pt x="24288" y="127977"/>
                  <a:pt x="39740" y="128886"/>
                </a:cubicBezTo>
                <a:cubicBezTo>
                  <a:pt x="99890" y="132424"/>
                  <a:pt x="159943" y="120300"/>
                  <a:pt x="220044" y="116007"/>
                </a:cubicBezTo>
                <a:cubicBezTo>
                  <a:pt x="232923" y="103128"/>
                  <a:pt x="254263" y="95040"/>
                  <a:pt x="258681" y="77370"/>
                </a:cubicBezTo>
                <a:cubicBezTo>
                  <a:pt x="274173" y="15404"/>
                  <a:pt x="247322" y="10136"/>
                  <a:pt x="207165" y="97"/>
                </a:cubicBezTo>
                <a:cubicBezTo>
                  <a:pt x="203000" y="-944"/>
                  <a:pt x="207165" y="6537"/>
                  <a:pt x="181407" y="12976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147622" y="853170"/>
            <a:ext cx="6477447" cy="6101422"/>
          </a:xfrm>
          <a:custGeom>
            <a:avLst/>
            <a:gdLst>
              <a:gd name="connsiteX0" fmla="*/ 141668 w 270457"/>
              <a:gd name="connsiteY0" fmla="*/ 970 h 245669"/>
              <a:gd name="connsiteX1" fmla="*/ 12879 w 270457"/>
              <a:gd name="connsiteY1" fmla="*/ 13849 h 245669"/>
              <a:gd name="connsiteX2" fmla="*/ 0 w 270457"/>
              <a:gd name="connsiteY2" fmla="*/ 52486 h 245669"/>
              <a:gd name="connsiteX3" fmla="*/ 51516 w 270457"/>
              <a:gd name="connsiteY3" fmla="*/ 116880 h 245669"/>
              <a:gd name="connsiteX4" fmla="*/ 115910 w 270457"/>
              <a:gd name="connsiteY4" fmla="*/ 129759 h 245669"/>
              <a:gd name="connsiteX5" fmla="*/ 154547 w 270457"/>
              <a:gd name="connsiteY5" fmla="*/ 155517 h 245669"/>
              <a:gd name="connsiteX6" fmla="*/ 167426 w 270457"/>
              <a:gd name="connsiteY6" fmla="*/ 207032 h 245669"/>
              <a:gd name="connsiteX7" fmla="*/ 180305 w 270457"/>
              <a:gd name="connsiteY7" fmla="*/ 245669 h 245669"/>
              <a:gd name="connsiteX8" fmla="*/ 231820 w 270457"/>
              <a:gd name="connsiteY8" fmla="*/ 232790 h 245669"/>
              <a:gd name="connsiteX9" fmla="*/ 270457 w 270457"/>
              <a:gd name="connsiteY9" fmla="*/ 155517 h 245669"/>
              <a:gd name="connsiteX10" fmla="*/ 244699 w 270457"/>
              <a:gd name="connsiteY10" fmla="*/ 52486 h 245669"/>
              <a:gd name="connsiteX11" fmla="*/ 206062 w 270457"/>
              <a:gd name="connsiteY11" fmla="*/ 26728 h 245669"/>
              <a:gd name="connsiteX12" fmla="*/ 141668 w 270457"/>
              <a:gd name="connsiteY12" fmla="*/ 970 h 24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457" h="245669">
                <a:moveTo>
                  <a:pt x="141668" y="970"/>
                </a:moveTo>
                <a:cubicBezTo>
                  <a:pt x="109471" y="-1176"/>
                  <a:pt x="53425" y="-895"/>
                  <a:pt x="12879" y="13849"/>
                </a:cubicBezTo>
                <a:cubicBezTo>
                  <a:pt x="121" y="18488"/>
                  <a:pt x="0" y="38910"/>
                  <a:pt x="0" y="52486"/>
                </a:cubicBezTo>
                <a:cubicBezTo>
                  <a:pt x="0" y="86368"/>
                  <a:pt x="21849" y="105755"/>
                  <a:pt x="51516" y="116880"/>
                </a:cubicBezTo>
                <a:cubicBezTo>
                  <a:pt x="72012" y="124566"/>
                  <a:pt x="94445" y="125466"/>
                  <a:pt x="115910" y="129759"/>
                </a:cubicBezTo>
                <a:cubicBezTo>
                  <a:pt x="128789" y="138345"/>
                  <a:pt x="145961" y="142638"/>
                  <a:pt x="154547" y="155517"/>
                </a:cubicBezTo>
                <a:cubicBezTo>
                  <a:pt x="164365" y="170244"/>
                  <a:pt x="162563" y="190013"/>
                  <a:pt x="167426" y="207032"/>
                </a:cubicBezTo>
                <a:cubicBezTo>
                  <a:pt x="171156" y="220085"/>
                  <a:pt x="176012" y="232790"/>
                  <a:pt x="180305" y="245669"/>
                </a:cubicBezTo>
                <a:cubicBezTo>
                  <a:pt x="197477" y="241376"/>
                  <a:pt x="217093" y="242608"/>
                  <a:pt x="231820" y="232790"/>
                </a:cubicBezTo>
                <a:cubicBezTo>
                  <a:pt x="253219" y="218524"/>
                  <a:pt x="263110" y="177557"/>
                  <a:pt x="270457" y="155517"/>
                </a:cubicBezTo>
                <a:cubicBezTo>
                  <a:pt x="269816" y="152310"/>
                  <a:pt x="255260" y="65687"/>
                  <a:pt x="244699" y="52486"/>
                </a:cubicBezTo>
                <a:cubicBezTo>
                  <a:pt x="235029" y="40399"/>
                  <a:pt x="219906" y="33650"/>
                  <a:pt x="206062" y="26728"/>
                </a:cubicBezTo>
                <a:cubicBezTo>
                  <a:pt x="193920" y="20657"/>
                  <a:pt x="173865" y="3116"/>
                  <a:pt x="141668" y="97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Попросите ребенка обвести в красный кружок </a:t>
            </a:r>
            <a:r>
              <a:rPr lang="ru-RU" b="1" dirty="0" smtClean="0"/>
              <a:t>всех птиц, </a:t>
            </a:r>
            <a:r>
              <a:rPr lang="ru-RU" b="1" dirty="0"/>
              <a:t>а в желтый </a:t>
            </a:r>
            <a:r>
              <a:rPr lang="ru-RU" b="1" dirty="0" smtClean="0"/>
              <a:t>насекомых. </a:t>
            </a:r>
            <a:r>
              <a:rPr lang="ru-RU" b="1" dirty="0"/>
              <a:t>Затем попросите обвести в синий кружек </a:t>
            </a:r>
            <a:r>
              <a:rPr lang="ru-RU" b="1" dirty="0" smtClean="0"/>
              <a:t>тех существ, </a:t>
            </a:r>
            <a:r>
              <a:rPr lang="ru-RU" b="1" dirty="0"/>
              <a:t>которые </a:t>
            </a:r>
            <a:r>
              <a:rPr lang="ru-RU" b="1" dirty="0" smtClean="0"/>
              <a:t>могут летать.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3" y="3915178"/>
            <a:ext cx="1916498" cy="2825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38" y="1032698"/>
            <a:ext cx="2122956" cy="2135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1260022"/>
            <a:ext cx="2313435" cy="1446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04" y="1260022"/>
            <a:ext cx="2440698" cy="1908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10" y="4264060"/>
            <a:ext cx="1923200" cy="2127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53" y="4080323"/>
            <a:ext cx="1920791" cy="242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1357" y="3498813"/>
            <a:ext cx="9103602" cy="3359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1831" y="646331"/>
            <a:ext cx="11034716" cy="2981202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914400" y="646330"/>
            <a:ext cx="11114468" cy="6211669"/>
          </a:xfrm>
          <a:custGeom>
            <a:avLst/>
            <a:gdLst>
              <a:gd name="connsiteX0" fmla="*/ 12879 w 323075"/>
              <a:gd name="connsiteY0" fmla="*/ 815 h 219756"/>
              <a:gd name="connsiteX1" fmla="*/ 141668 w 323075"/>
              <a:gd name="connsiteY1" fmla="*/ 13694 h 219756"/>
              <a:gd name="connsiteX2" fmla="*/ 180304 w 323075"/>
              <a:gd name="connsiteY2" fmla="*/ 116725 h 219756"/>
              <a:gd name="connsiteX3" fmla="*/ 218941 w 323075"/>
              <a:gd name="connsiteY3" fmla="*/ 129604 h 219756"/>
              <a:gd name="connsiteX4" fmla="*/ 309093 w 323075"/>
              <a:gd name="connsiteY4" fmla="*/ 142483 h 219756"/>
              <a:gd name="connsiteX5" fmla="*/ 321972 w 323075"/>
              <a:gd name="connsiteY5" fmla="*/ 181120 h 219756"/>
              <a:gd name="connsiteX6" fmla="*/ 193183 w 323075"/>
              <a:gd name="connsiteY6" fmla="*/ 219756 h 219756"/>
              <a:gd name="connsiteX7" fmla="*/ 12879 w 323075"/>
              <a:gd name="connsiteY7" fmla="*/ 155362 h 219756"/>
              <a:gd name="connsiteX8" fmla="*/ 0 w 323075"/>
              <a:gd name="connsiteY8" fmla="*/ 116725 h 219756"/>
              <a:gd name="connsiteX9" fmla="*/ 38637 w 323075"/>
              <a:gd name="connsiteY9" fmla="*/ 26573 h 219756"/>
              <a:gd name="connsiteX10" fmla="*/ 12879 w 323075"/>
              <a:gd name="connsiteY10" fmla="*/ 815 h 21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075" h="219756">
                <a:moveTo>
                  <a:pt x="12879" y="815"/>
                </a:moveTo>
                <a:cubicBezTo>
                  <a:pt x="30051" y="-1331"/>
                  <a:pt x="100738" y="51"/>
                  <a:pt x="141668" y="13694"/>
                </a:cubicBezTo>
                <a:cubicBezTo>
                  <a:pt x="175429" y="24948"/>
                  <a:pt x="170244" y="101635"/>
                  <a:pt x="180304" y="116725"/>
                </a:cubicBezTo>
                <a:cubicBezTo>
                  <a:pt x="187834" y="128021"/>
                  <a:pt x="205629" y="126942"/>
                  <a:pt x="218941" y="129604"/>
                </a:cubicBezTo>
                <a:cubicBezTo>
                  <a:pt x="248707" y="135557"/>
                  <a:pt x="279042" y="138190"/>
                  <a:pt x="309093" y="142483"/>
                </a:cubicBezTo>
                <a:cubicBezTo>
                  <a:pt x="313386" y="155362"/>
                  <a:pt x="327014" y="168515"/>
                  <a:pt x="321972" y="181120"/>
                </a:cubicBezTo>
                <a:cubicBezTo>
                  <a:pt x="307774" y="216615"/>
                  <a:pt x="201195" y="218611"/>
                  <a:pt x="193183" y="219756"/>
                </a:cubicBezTo>
                <a:cubicBezTo>
                  <a:pt x="23369" y="191453"/>
                  <a:pt x="67607" y="237452"/>
                  <a:pt x="12879" y="155362"/>
                </a:cubicBezTo>
                <a:cubicBezTo>
                  <a:pt x="8586" y="142483"/>
                  <a:pt x="0" y="130301"/>
                  <a:pt x="0" y="116725"/>
                </a:cubicBezTo>
                <a:cubicBezTo>
                  <a:pt x="0" y="79152"/>
                  <a:pt x="17606" y="54614"/>
                  <a:pt x="38637" y="26573"/>
                </a:cubicBezTo>
                <a:cubicBezTo>
                  <a:pt x="42280" y="21716"/>
                  <a:pt x="-4293" y="2961"/>
                  <a:pt x="12879" y="815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0"/>
            <a:ext cx="1202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Попросите </a:t>
            </a:r>
            <a:r>
              <a:rPr lang="ru-RU" b="1" dirty="0" smtClean="0"/>
              <a:t>ребенка выбрать сначала посуду, а затем ту посуду из которой нужно пить.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20" y="3833812"/>
            <a:ext cx="2257425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79" y="1209155"/>
            <a:ext cx="2691276" cy="307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3" y="1795985"/>
            <a:ext cx="2252249" cy="180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49" y="4358157"/>
            <a:ext cx="2385342" cy="2385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5" y="4340543"/>
            <a:ext cx="2484716" cy="1367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90" y="1170055"/>
            <a:ext cx="1953276" cy="269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лилиния 10"/>
          <p:cNvSpPr/>
          <p:nvPr/>
        </p:nvSpPr>
        <p:spPr>
          <a:xfrm>
            <a:off x="3129566" y="489397"/>
            <a:ext cx="8146476" cy="6156102"/>
          </a:xfrm>
          <a:custGeom>
            <a:avLst/>
            <a:gdLst>
              <a:gd name="connsiteX0" fmla="*/ 135919 w 227193"/>
              <a:gd name="connsiteY0" fmla="*/ 422 h 206484"/>
              <a:gd name="connsiteX1" fmla="*/ 45767 w 227193"/>
              <a:gd name="connsiteY1" fmla="*/ 13301 h 206484"/>
              <a:gd name="connsiteX2" fmla="*/ 7130 w 227193"/>
              <a:gd name="connsiteY2" fmla="*/ 39058 h 206484"/>
              <a:gd name="connsiteX3" fmla="*/ 58646 w 227193"/>
              <a:gd name="connsiteY3" fmla="*/ 193605 h 206484"/>
              <a:gd name="connsiteX4" fmla="*/ 110161 w 227193"/>
              <a:gd name="connsiteY4" fmla="*/ 206484 h 206484"/>
              <a:gd name="connsiteX5" fmla="*/ 226071 w 227193"/>
              <a:gd name="connsiteY5" fmla="*/ 154968 h 206484"/>
              <a:gd name="connsiteX6" fmla="*/ 213192 w 227193"/>
              <a:gd name="connsiteY6" fmla="*/ 51937 h 206484"/>
              <a:gd name="connsiteX7" fmla="*/ 174555 w 227193"/>
              <a:gd name="connsiteY7" fmla="*/ 26179 h 206484"/>
              <a:gd name="connsiteX8" fmla="*/ 135919 w 227193"/>
              <a:gd name="connsiteY8" fmla="*/ 422 h 2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93" h="206484">
                <a:moveTo>
                  <a:pt x="135919" y="422"/>
                </a:moveTo>
                <a:cubicBezTo>
                  <a:pt x="114454" y="-1724"/>
                  <a:pt x="74843" y="4578"/>
                  <a:pt x="45767" y="13301"/>
                </a:cubicBezTo>
                <a:cubicBezTo>
                  <a:pt x="30941" y="17749"/>
                  <a:pt x="9675" y="23790"/>
                  <a:pt x="7130" y="39058"/>
                </a:cubicBezTo>
                <a:cubicBezTo>
                  <a:pt x="-6644" y="121702"/>
                  <a:pt x="-5774" y="165996"/>
                  <a:pt x="58646" y="193605"/>
                </a:cubicBezTo>
                <a:cubicBezTo>
                  <a:pt x="74915" y="200578"/>
                  <a:pt x="92989" y="202191"/>
                  <a:pt x="110161" y="206484"/>
                </a:cubicBezTo>
                <a:cubicBezTo>
                  <a:pt x="142541" y="201858"/>
                  <a:pt x="220746" y="213538"/>
                  <a:pt x="226071" y="154968"/>
                </a:cubicBezTo>
                <a:cubicBezTo>
                  <a:pt x="229205" y="120499"/>
                  <a:pt x="226046" y="84072"/>
                  <a:pt x="213192" y="51937"/>
                </a:cubicBezTo>
                <a:cubicBezTo>
                  <a:pt x="207443" y="37565"/>
                  <a:pt x="188400" y="33101"/>
                  <a:pt x="174555" y="26179"/>
                </a:cubicBezTo>
                <a:cubicBezTo>
                  <a:pt x="162413" y="20108"/>
                  <a:pt x="157384" y="2568"/>
                  <a:pt x="135919" y="422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532801">
            <a:off x="6132551" y="2221113"/>
            <a:ext cx="6283401" cy="28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6" y="154547"/>
            <a:ext cx="1202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Попросите ребенка выбрать сначала </a:t>
            </a:r>
            <a:r>
              <a:rPr lang="ru-RU" b="1" dirty="0" smtClean="0"/>
              <a:t>овощи, </a:t>
            </a:r>
            <a:r>
              <a:rPr lang="ru-RU" b="1" dirty="0"/>
              <a:t>затем </a:t>
            </a:r>
            <a:r>
              <a:rPr lang="ru-RU" b="1" dirty="0" smtClean="0"/>
              <a:t>ягоды. Попросите назвать продукты, из которых можно сварить варенье.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22" y="1442434"/>
            <a:ext cx="2153139" cy="2044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48" y="1315053"/>
            <a:ext cx="2298879" cy="2298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21" y="3714652"/>
            <a:ext cx="2083533" cy="2615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0" y="1315053"/>
            <a:ext cx="3055660" cy="2047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7" y="3714652"/>
            <a:ext cx="2538840" cy="2635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816" y="1058203"/>
            <a:ext cx="3627024" cy="5799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889" y="1315053"/>
            <a:ext cx="3493311" cy="5667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840" y="1057728"/>
            <a:ext cx="6570842" cy="56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183" y="1999445"/>
            <a:ext cx="11998817" cy="2262781"/>
          </a:xfrm>
        </p:spPr>
        <p:txBody>
          <a:bodyPr/>
          <a:lstStyle/>
          <a:p>
            <a:pPr algn="ctr"/>
            <a:r>
              <a:rPr lang="ru-RU" dirty="0" smtClean="0"/>
              <a:t>Задачи-картинки на перестановку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83">
            <a:off x="940778" y="208563"/>
            <a:ext cx="1763786" cy="1989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2963410"/>
            <a:ext cx="3318456" cy="3560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">
            <a:off x="2472743" y="4941836"/>
            <a:ext cx="2723415" cy="14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35" y="243558"/>
            <a:ext cx="1199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Собери разные букеты из имеющихся цветов всеми возможными способами.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17" y="721217"/>
            <a:ext cx="10058400" cy="59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35" y="243558"/>
            <a:ext cx="1199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Сколькими способами можно из тортов в магазине можно выбрать два на день рождения Пети?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38" y="1423263"/>
            <a:ext cx="2303318" cy="2813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2" y="2680592"/>
            <a:ext cx="4346410" cy="3113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8" y="790173"/>
            <a:ext cx="2730457" cy="40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154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Задания с предметными картинками для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Задачи-картинки на перестановку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с предметными каптинками</dc:title>
  <dc:creator>Наталья</dc:creator>
  <cp:lastModifiedBy>Den</cp:lastModifiedBy>
  <cp:revision>13</cp:revision>
  <dcterms:created xsi:type="dcterms:W3CDTF">2017-11-15T12:05:52Z</dcterms:created>
  <dcterms:modified xsi:type="dcterms:W3CDTF">2020-05-01T12:55:25Z</dcterms:modified>
</cp:coreProperties>
</file>