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7" r:id="rId2"/>
    <p:sldId id="258" r:id="rId3"/>
    <p:sldId id="262" r:id="rId4"/>
    <p:sldId id="259" r:id="rId5"/>
    <p:sldId id="266" r:id="rId6"/>
    <p:sldId id="267" r:id="rId7"/>
    <p:sldId id="256" r:id="rId8"/>
    <p:sldId id="260" r:id="rId9"/>
    <p:sldId id="261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713" autoAdjust="0"/>
  </p:normalViewPr>
  <p:slideViewPr>
    <p:cSldViewPr>
      <p:cViewPr>
        <p:scale>
          <a:sx n="118" d="100"/>
          <a:sy n="118" d="100"/>
        </p:scale>
        <p:origin x="-1440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9CA5A-E010-442C-992C-BD877FA9BB0E}" type="datetimeFigureOut">
              <a:rPr lang="ru-RU" smtClean="0"/>
              <a:pPr/>
              <a:t>01.05.2020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91F00-ECD1-4183-AA6D-B0C5BC8A2D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3915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91F00-ECD1-4183-AA6D-B0C5BC8A2DFF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01.05.2020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Средняя группа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Тема «Дикие животные весной»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Просыпается после зимней спячки и малыш бурундук с виду он очень похож на белочку, такая же серая и рыжая шубка ,так же прыгает по деревьям .Вот только вдоль его спинки проходят пять его полос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0_b3af0_e248db08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8954" y="1935163"/>
            <a:ext cx="5766091" cy="4389437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Расскажи сам ,что ты запомнил о диких животных весной ?</a:t>
            </a:r>
            <a:endParaRPr lang="ru-RU" dirty="0"/>
          </a:p>
        </p:txBody>
      </p:sp>
      <p:pic>
        <p:nvPicPr>
          <p:cNvPr id="4" name="Содержимое 3" descr="Tort-iz-plastilina-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935163"/>
            <a:ext cx="8001056" cy="4389437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Какие звери спят зимой?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183875-15150102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3143248"/>
            <a:ext cx="3184535" cy="3038476"/>
          </a:xfrm>
        </p:spPr>
      </p:pic>
      <p:pic>
        <p:nvPicPr>
          <p:cNvPr id="6" name="Рисунок 5" descr="44297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285992"/>
            <a:ext cx="4286280" cy="4071966"/>
          </a:xfrm>
          <a:prstGeom prst="rect">
            <a:avLst/>
          </a:prstGeom>
        </p:spPr>
      </p:pic>
      <p:pic>
        <p:nvPicPr>
          <p:cNvPr id="7" name="Рисунок 6" descr="12651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285860"/>
            <a:ext cx="8501122" cy="5214973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Наступила весна ,в лесу просыпаются звери ,начинается активная жизнь ….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vesna-protaliny-cve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8373" y="1935163"/>
            <a:ext cx="7807254" cy="4389437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Весной у многих животных появляются детеныши.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У медведицы медвежата.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Dva-igrivyh-medvezhon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У волчицы появляются волчата..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060415_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2500" y="1935163"/>
            <a:ext cx="5579000" cy="4389437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У лисицы появляются лисята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1065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935163"/>
            <a:ext cx="7929618" cy="4389437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14290"/>
            <a:ext cx="7851648" cy="1000132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Arial" pitchFamily="34" charset="0"/>
                <a:cs typeface="Arial" pitchFamily="34" charset="0"/>
              </a:rPr>
              <a:t>Животные озадачены поиском корма для себя и своих детенышей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071678"/>
            <a:ext cx="7854696" cy="2909458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5" name="Рисунок 4" descr="1114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357298"/>
            <a:ext cx="8215370" cy="5110177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Весной белочка меняет свою серую шубку на ярко рыжую. Скачет белочка по деревьям, собирает нераскрывшиеся шишки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big_59b20d929e6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935163"/>
            <a:ext cx="8143932" cy="4065605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Заяц меняет цвет шубки с белого на серый. Так ему легче спрятаться от лисы.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935163"/>
            <a:ext cx="7786742" cy="4389437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828</TotalTime>
  <Words>134</Words>
  <Application>Microsoft Office PowerPoint</Application>
  <PresentationFormat>Экран (4:3)</PresentationFormat>
  <Paragraphs>14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Презентация</vt:lpstr>
      <vt:lpstr>Какие звери спят зимой?</vt:lpstr>
      <vt:lpstr>Наступила весна ,в лесу просыпаются звери ,начинается активная жизнь ….</vt:lpstr>
      <vt:lpstr>Весной у многих животных появляются детеныши. У медведицы медвежата.</vt:lpstr>
      <vt:lpstr>У волчицы появляются волчата..</vt:lpstr>
      <vt:lpstr>У лисицы появляются лисята</vt:lpstr>
      <vt:lpstr>Животные озадачены поиском корма для себя и своих детенышей</vt:lpstr>
      <vt:lpstr>Весной белочка меняет свою серую шубку на ярко рыжую. Скачет белочка по деревьям, собирает нераскрывшиеся шишки</vt:lpstr>
      <vt:lpstr>Заяц меняет цвет шубки с белого на серый. Так ему легче спрятаться от лисы.</vt:lpstr>
      <vt:lpstr>Просыпается после зимней спячки и малыш бурундук с виду он очень похож на белочку, такая же серая и рыжая шубка ,так же прыгает по деревьям .Вот только вдоль его спинки проходят пять его полос</vt:lpstr>
      <vt:lpstr>Расскажи сам ,что ты запомнил о диких животных весной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Дикие животные весной</dc:title>
  <dc:creator>Димон</dc:creator>
  <cp:lastModifiedBy>Den</cp:lastModifiedBy>
  <cp:revision>24</cp:revision>
  <dcterms:created xsi:type="dcterms:W3CDTF">2018-03-29T16:01:16Z</dcterms:created>
  <dcterms:modified xsi:type="dcterms:W3CDTF">2020-05-01T12:47:17Z</dcterms:modified>
</cp:coreProperties>
</file>